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500" y="5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wikipedia.org/wiki/%D9%87%D9%88%D8%B1_%D8%A7%D9%84%D8%AD%D9%85%D8%A7%D8%B1" TargetMode="External"/><Relationship Id="rId2" Type="http://schemas.openxmlformats.org/officeDocument/2006/relationships/hyperlink" Target="https://ar.wikipedia.org/wiki/%D8%AA%D8%AC%D9%81%D9%8A%D9%8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7%D9%84%D8%A7%D9%86%D8%AA%D9%81%D8%A7%D8%B6%D8%A9_%D8%A7%D9%84%D8%B4%D8%B9%D8%A8%D8%A7%D9%86%D9%8A%D8%A9" TargetMode="External"/><Relationship Id="rId2" Type="http://schemas.openxmlformats.org/officeDocument/2006/relationships/hyperlink" Target="https://ar.wikipedia.org/wiki/%D8%B9%D9%82%D8%AF_1990" TargetMode="External"/><Relationship Id="rId1" Type="http://schemas.openxmlformats.org/officeDocument/2006/relationships/slideLayout" Target="../slideLayouts/slideLayout2.xml"/><Relationship Id="rId4" Type="http://schemas.openxmlformats.org/officeDocument/2006/relationships/hyperlink" Target="https://ar.wikipedia.org/wiki/%D8%B5%D8%AF%D8%A7%D9%85_%D8%AD%D8%B3%D9%8A%D9%8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تجفيف  الاهوار</a:t>
            </a:r>
            <a:endParaRPr lang="en-US" dirty="0"/>
          </a:p>
        </p:txBody>
      </p:sp>
      <p:sp>
        <p:nvSpPr>
          <p:cNvPr id="3" name="Content Placeholder 2"/>
          <p:cNvSpPr>
            <a:spLocks noGrp="1"/>
          </p:cNvSpPr>
          <p:nvPr>
            <p:ph idx="1"/>
          </p:nvPr>
        </p:nvSpPr>
        <p:spPr/>
        <p:txBody>
          <a:bodyPr>
            <a:normAutofit/>
          </a:bodyPr>
          <a:lstStyle/>
          <a:p>
            <a:pPr algn="r" rtl="1">
              <a:lnSpc>
                <a:spcPct val="200000"/>
              </a:lnSpc>
            </a:pPr>
            <a:r>
              <a:rPr lang="ar-SA" sz="2000" dirty="0"/>
              <a:t>ظهرت فكرة </a:t>
            </a:r>
            <a:r>
              <a:rPr lang="ar-SA" sz="2000" u="sng" dirty="0">
                <a:hlinkClick r:id="rId2" tooltip="تجفيف"/>
              </a:rPr>
              <a:t>تجفيف</a:t>
            </a:r>
            <a:r>
              <a:rPr lang="en-US" sz="2000" dirty="0"/>
              <a:t> </a:t>
            </a:r>
            <a:r>
              <a:rPr lang="ar-SA" sz="2000" u="sng" dirty="0">
                <a:hlinkClick r:id="rId3" tooltip="هور الحمار"/>
              </a:rPr>
              <a:t>هور الحمار</a:t>
            </a:r>
            <a:r>
              <a:rPr lang="en-US" sz="2000" dirty="0"/>
              <a:t> </a:t>
            </a:r>
            <a:r>
              <a:rPr lang="ar-SA" sz="2000" dirty="0"/>
              <a:t>في تقرير وليم ويلكوكس عام 1911 عندما اقترح تنفيذ ربط نهاية نهر الفرات في منطقة الطار مع مخرج هور الحمار في مدينة الجبايش ووضع سداد لهذا المجرى على الجانبين ليحرم هور الحمار من أهم مصادره المائية ونفذ هذا المقترح في ثمانينات القرن الماضي باسم </a:t>
            </a:r>
            <a:r>
              <a:rPr lang="ar-SA" sz="2000" dirty="0" smtClean="0"/>
              <a:t>الحفار</a:t>
            </a:r>
            <a:endParaRPr lang="ar-IQ" sz="2000" dirty="0" smtClean="0"/>
          </a:p>
          <a:p>
            <a:pPr algn="r" rtl="1">
              <a:lnSpc>
                <a:spcPct val="200000"/>
              </a:lnSpc>
            </a:pPr>
            <a:endParaRPr lang="ar-IQ" sz="2000" dirty="0"/>
          </a:p>
          <a:p>
            <a:pPr algn="r" rtl="1">
              <a:lnSpc>
                <a:spcPct val="200000"/>
              </a:lnSpc>
            </a:pPr>
            <a:endParaRPr lang="ar-IQ" sz="2000" dirty="0" smtClean="0"/>
          </a:p>
          <a:p>
            <a:pPr algn="r" rtl="1">
              <a:lnSpc>
                <a:spcPct val="200000"/>
              </a:lnSpc>
            </a:pPr>
            <a:endParaRPr lang="ar-IQ" sz="2000" dirty="0"/>
          </a:p>
          <a:p>
            <a:pPr algn="r" rtl="1">
              <a:lnSpc>
                <a:spcPct val="200000"/>
              </a:lnSpc>
            </a:pPr>
            <a:endParaRPr lang="ar-IQ" sz="2000" dirty="0" smtClean="0"/>
          </a:p>
          <a:p>
            <a:pPr algn="r" rtl="1">
              <a:lnSpc>
                <a:spcPct val="200000"/>
              </a:lnSpc>
            </a:pPr>
            <a:endParaRPr lang="ar-IQ" sz="2000" dirty="0"/>
          </a:p>
          <a:p>
            <a:pPr algn="r" rtl="1">
              <a:lnSpc>
                <a:spcPct val="200000"/>
              </a:lnSpc>
            </a:pPr>
            <a:endParaRPr lang="ar-IQ" sz="2000" dirty="0" smtClean="0"/>
          </a:p>
          <a:p>
            <a:pPr algn="r" rtl="1">
              <a:lnSpc>
                <a:spcPct val="200000"/>
              </a:lnSpc>
            </a:pPr>
            <a:endParaRPr lang="ar-IQ" sz="2000" dirty="0"/>
          </a:p>
          <a:p>
            <a:pPr algn="r" rtl="1">
              <a:lnSpc>
                <a:spcPct val="200000"/>
              </a:lnSpc>
            </a:pPr>
            <a:endParaRPr lang="en-US" sz="2000" dirty="0"/>
          </a:p>
        </p:txBody>
      </p:sp>
    </p:spTree>
    <p:extLst>
      <p:ext uri="{BB962C8B-B14F-4D97-AF65-F5344CB8AC3E}">
        <p14:creationId xmlns:p14="http://schemas.microsoft.com/office/powerpoint/2010/main" val="339293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lnSpc>
                <a:spcPct val="250000"/>
              </a:lnSpc>
            </a:pPr>
            <a:r>
              <a:rPr lang="ar-SA" sz="2000" dirty="0"/>
              <a:t>كما ظهر تجفيف هور الحمار في تقرير شركة تبيت وشركاؤها عام 1958 باسم مشروع ري وبزل المالحة وقد تعرضت للتجفيف في </a:t>
            </a:r>
            <a:r>
              <a:rPr lang="ar-SA" sz="2000" u="sng" dirty="0">
                <a:hlinkClick r:id="rId2" tooltip="عقد 1990"/>
              </a:rPr>
              <a:t>التسعينيات</a:t>
            </a:r>
            <a:r>
              <a:rPr lang="en-US" sz="2000" dirty="0"/>
              <a:t> </a:t>
            </a:r>
            <a:r>
              <a:rPr lang="ar-SA" sz="2000" dirty="0"/>
              <a:t>من القرن الماضي وتحديداً بعد انتفاضة عام 1991 أو ما يعرف </a:t>
            </a:r>
            <a:r>
              <a:rPr lang="ar-SA" sz="2000" u="sng" dirty="0">
                <a:hlinkClick r:id="rId3" tooltip="الانتفاضة الشعبانية"/>
              </a:rPr>
              <a:t>بــالانتفاضة الشعبانية</a:t>
            </a:r>
            <a:r>
              <a:rPr lang="ar-SA" sz="2000" dirty="0"/>
              <a:t>، عقاباً لسكان الأهوار الذين قاموا بانتفاضة ضد الدكتاتور </a:t>
            </a:r>
            <a:r>
              <a:rPr lang="ar-SA" sz="2000" u="sng" dirty="0">
                <a:hlinkClick r:id="rId4" tooltip="صدام حسين"/>
              </a:rPr>
              <a:t>صدام حسين</a:t>
            </a:r>
            <a:endParaRPr lang="en-US" sz="2000" dirty="0"/>
          </a:p>
        </p:txBody>
      </p:sp>
    </p:spTree>
    <p:extLst>
      <p:ext uri="{BB962C8B-B14F-4D97-AF65-F5344CB8AC3E}">
        <p14:creationId xmlns:p14="http://schemas.microsoft.com/office/powerpoint/2010/main" val="66843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lnSpc>
                <a:spcPct val="250000"/>
              </a:lnSpc>
            </a:pPr>
            <a:r>
              <a:rPr lang="ar-SA" sz="2000" dirty="0"/>
              <a:t>ولم يتبقى سوى 4% من إجمالي مساحتها بعد تجفيف 96% منها، إلا أن الحكومة الحالية قد بدأت بمشاريع لتنمية الأهوار، حيث تعد الآن الاهوار من أجمل المناطق السياحية في العراق</a:t>
            </a:r>
            <a:r>
              <a:rPr lang="en-US" sz="2000" dirty="0"/>
              <a:t>.</a:t>
            </a:r>
          </a:p>
          <a:p>
            <a:pPr algn="r" rtl="1"/>
            <a:endParaRPr lang="en-US" dirty="0"/>
          </a:p>
        </p:txBody>
      </p:sp>
    </p:spTree>
    <p:extLst>
      <p:ext uri="{BB962C8B-B14F-4D97-AF65-F5344CB8AC3E}">
        <p14:creationId xmlns:p14="http://schemas.microsoft.com/office/powerpoint/2010/main" val="3966809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4850"/>
            <a:ext cx="8596668" cy="1225550"/>
          </a:xfrm>
        </p:spPr>
        <p:txBody>
          <a:bodyPr/>
          <a:lstStyle/>
          <a:p>
            <a:endParaRPr lang="en-US"/>
          </a:p>
        </p:txBody>
      </p:sp>
      <p:sp>
        <p:nvSpPr>
          <p:cNvPr id="3" name="Content Placeholder 2"/>
          <p:cNvSpPr>
            <a:spLocks noGrp="1"/>
          </p:cNvSpPr>
          <p:nvPr>
            <p:ph idx="1"/>
          </p:nvPr>
        </p:nvSpPr>
        <p:spPr/>
        <p:txBody>
          <a:bodyPr>
            <a:normAutofit/>
          </a:bodyPr>
          <a:lstStyle/>
          <a:p>
            <a:pPr algn="r">
              <a:lnSpc>
                <a:spcPct val="200000"/>
              </a:lnSpc>
            </a:pPr>
            <a:r>
              <a:rPr lang="ar-IQ" sz="2000" dirty="0" smtClean="0"/>
              <a:t>الجزء الاخر من المحاضره اخذ الطلبه الى مركز علوم البحار ومشاهده بعض المتاحف التي تخص الاهوار </a:t>
            </a:r>
            <a:endParaRPr lang="en-US" sz="2000" dirty="0"/>
          </a:p>
        </p:txBody>
      </p:sp>
    </p:spTree>
    <p:extLst>
      <p:ext uri="{BB962C8B-B14F-4D97-AF65-F5344CB8AC3E}">
        <p14:creationId xmlns:p14="http://schemas.microsoft.com/office/powerpoint/2010/main" val="6142909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TotalTime>
  <Words>76</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Tahoma</vt:lpstr>
      <vt:lpstr>Trebuchet MS</vt:lpstr>
      <vt:lpstr>Wingdings 3</vt:lpstr>
      <vt:lpstr>Facet</vt:lpstr>
      <vt:lpstr>تجفيف  الاهوار</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4</cp:revision>
  <dcterms:created xsi:type="dcterms:W3CDTF">2019-12-22T16:49:37Z</dcterms:created>
  <dcterms:modified xsi:type="dcterms:W3CDTF">2019-12-22T16:57:22Z</dcterms:modified>
</cp:coreProperties>
</file>